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FB9895-C9C9-4696-AB30-5E0BB543EB82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46F58D3-A8DC-4496-AE45-69701EAE32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-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Research Activity on Negligence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3058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Go on the internet and choose a case of negligence, civil case, or accident.</a:t>
            </a:r>
          </a:p>
          <a:p>
            <a:r>
              <a:rPr lang="en-US" sz="2800" dirty="0" smtClean="0"/>
              <a:t>Summarize the case (5 sentences)</a:t>
            </a:r>
          </a:p>
          <a:p>
            <a:r>
              <a:rPr lang="en-US" sz="2800" dirty="0" smtClean="0"/>
              <a:t>Analyze your chosen case step by step.</a:t>
            </a:r>
          </a:p>
          <a:p>
            <a:pPr lvl="1"/>
            <a:r>
              <a:rPr lang="en-US" sz="2800" dirty="0" smtClean="0"/>
              <a:t>Remember in negligence case all 4 elements should be proven.</a:t>
            </a:r>
          </a:p>
          <a:p>
            <a:pPr lvl="1"/>
            <a:r>
              <a:rPr lang="en-US" sz="2800" dirty="0" smtClean="0"/>
              <a:t>In writing, tell me if the following apply to your case or not?</a:t>
            </a:r>
          </a:p>
          <a:p>
            <a:pPr lvl="2"/>
            <a:r>
              <a:rPr lang="en-US" sz="2400" dirty="0" smtClean="0"/>
              <a:t>Duty of care</a:t>
            </a:r>
          </a:p>
          <a:p>
            <a:pPr lvl="2"/>
            <a:r>
              <a:rPr lang="en-US" sz="2400" dirty="0" smtClean="0"/>
              <a:t>Breach of duty</a:t>
            </a:r>
          </a:p>
          <a:p>
            <a:pPr lvl="2"/>
            <a:r>
              <a:rPr lang="en-US" sz="2400" dirty="0" smtClean="0"/>
              <a:t>Proximate cause</a:t>
            </a:r>
          </a:p>
          <a:p>
            <a:pPr lvl="2"/>
            <a:r>
              <a:rPr lang="en-US" sz="2400" dirty="0" smtClean="0"/>
              <a:t>Actual harm</a:t>
            </a:r>
          </a:p>
        </p:txBody>
      </p:sp>
    </p:spTree>
    <p:extLst>
      <p:ext uri="{BB962C8B-B14F-4D97-AF65-F5344CB8AC3E}">
        <p14:creationId xmlns:p14="http://schemas.microsoft.com/office/powerpoint/2010/main" val="387361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Elements of Negligence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Duty of Care</a:t>
            </a:r>
          </a:p>
          <a:p>
            <a:r>
              <a:rPr lang="en-US" dirty="0" smtClean="0"/>
              <a:t>Breach of Duty</a:t>
            </a:r>
          </a:p>
          <a:p>
            <a:r>
              <a:rPr lang="en-US" dirty="0" smtClean="0"/>
              <a:t>Proximate Cause</a:t>
            </a:r>
          </a:p>
          <a:p>
            <a:r>
              <a:rPr lang="en-US" dirty="0" smtClean="0"/>
              <a:t>Actual Harm</a:t>
            </a:r>
          </a:p>
          <a:p>
            <a:endParaRPr lang="en-US" dirty="0"/>
          </a:p>
          <a:p>
            <a:r>
              <a:rPr lang="en-US" dirty="0" smtClean="0"/>
              <a:t>To cancel a case, throw out just one element…..</a:t>
            </a:r>
          </a:p>
          <a:p>
            <a:r>
              <a:rPr lang="en-US" dirty="0" smtClean="0"/>
              <a:t>To win a case you must prove all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106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Franklin Gothic Book</vt:lpstr>
      <vt:lpstr>Perpetua</vt:lpstr>
      <vt:lpstr>Wingdings 2</vt:lpstr>
      <vt:lpstr>Equity</vt:lpstr>
      <vt:lpstr>Research Activity on Negligence</vt:lpstr>
      <vt:lpstr>4 Elements of Negligence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Activity on Negligence</dc:title>
  <dc:creator>Tricia Ellsworth</dc:creator>
  <cp:lastModifiedBy>Ellsworth, Tricia</cp:lastModifiedBy>
  <cp:revision>3</cp:revision>
  <cp:lastPrinted>2019-12-17T18:10:44Z</cp:lastPrinted>
  <dcterms:created xsi:type="dcterms:W3CDTF">2012-11-28T18:14:20Z</dcterms:created>
  <dcterms:modified xsi:type="dcterms:W3CDTF">2019-12-17T18:24:38Z</dcterms:modified>
</cp:coreProperties>
</file>